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9629E-1854-4749-9301-998395C7C386}" type="datetimeFigureOut">
              <a:rPr lang="ru-RU" smtClean="0"/>
              <a:t>28.12.2015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6DC36-1DDC-4E86-9407-4DA0D2769D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706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9629E-1854-4749-9301-998395C7C386}" type="datetimeFigureOut">
              <a:rPr lang="ru-RU" smtClean="0"/>
              <a:t>28.12.2015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6DC36-1DDC-4E86-9407-4DA0D2769D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944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9629E-1854-4749-9301-998395C7C386}" type="datetimeFigureOut">
              <a:rPr lang="ru-RU" smtClean="0"/>
              <a:t>28.12.2015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6DC36-1DDC-4E86-9407-4DA0D2769D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792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9629E-1854-4749-9301-998395C7C386}" type="datetimeFigureOut">
              <a:rPr lang="ru-RU" smtClean="0"/>
              <a:t>28.12.2015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6DC36-1DDC-4E86-9407-4DA0D2769D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465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9629E-1854-4749-9301-998395C7C386}" type="datetimeFigureOut">
              <a:rPr lang="ru-RU" smtClean="0"/>
              <a:t>28.12.2015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6DC36-1DDC-4E86-9407-4DA0D2769D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841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9629E-1854-4749-9301-998395C7C386}" type="datetimeFigureOut">
              <a:rPr lang="ru-RU" smtClean="0"/>
              <a:t>28.12.2015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6DC36-1DDC-4E86-9407-4DA0D2769D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660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9629E-1854-4749-9301-998395C7C386}" type="datetimeFigureOut">
              <a:rPr lang="ru-RU" smtClean="0"/>
              <a:t>28.12.2015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6DC36-1DDC-4E86-9407-4DA0D2769D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431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9629E-1854-4749-9301-998395C7C386}" type="datetimeFigureOut">
              <a:rPr lang="ru-RU" smtClean="0"/>
              <a:t>28.12.2015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6DC36-1DDC-4E86-9407-4DA0D2769D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402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9629E-1854-4749-9301-998395C7C386}" type="datetimeFigureOut">
              <a:rPr lang="ru-RU" smtClean="0"/>
              <a:t>28.12.2015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6DC36-1DDC-4E86-9407-4DA0D2769D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177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9629E-1854-4749-9301-998395C7C386}" type="datetimeFigureOut">
              <a:rPr lang="ru-RU" smtClean="0"/>
              <a:t>28.12.2015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6DC36-1DDC-4E86-9407-4DA0D2769D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752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9629E-1854-4749-9301-998395C7C386}" type="datetimeFigureOut">
              <a:rPr lang="ru-RU" smtClean="0"/>
              <a:t>28.12.2015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6DC36-1DDC-4E86-9407-4DA0D2769D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443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E9629E-1854-4749-9301-998395C7C386}" type="datetimeFigureOut">
              <a:rPr lang="ru-RU" smtClean="0"/>
              <a:t>28.12.2015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6DC36-1DDC-4E86-9407-4DA0D2769D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676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«Знакомимся с людьми, которые не видят и не слышат»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279857"/>
            <a:ext cx="3240360" cy="3172431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dirty="0"/>
              <a:t>Интернет-урок Доброты прошёл в кадетской школе. Педагог-организатор </a:t>
            </a:r>
            <a:r>
              <a:rPr lang="ru-RU" dirty="0" err="1"/>
              <a:t>Шарова</a:t>
            </a:r>
            <a:r>
              <a:rPr lang="ru-RU" dirty="0"/>
              <a:t> В.М. рассказала ребятам  о людях с ограниченными возможностями, о том, как разрушить барьеры во взаимодействии с такими людьми, провела практические занятия, где ребята, хоть и частично, смогли оказаться на месте инвалидов по слуху и зрению. Кадеты посмотрели ролики фонда поддержки слепоглухих и поделились своими знакомствами и дружбой с детьми из </a:t>
            </a:r>
            <a:r>
              <a:rPr lang="ru-RU" dirty="0" err="1"/>
              <a:t>Бугульминской</a:t>
            </a:r>
            <a:r>
              <a:rPr lang="ru-RU" dirty="0"/>
              <a:t>  школы для детей-инвалидов по слуху.</a:t>
            </a:r>
          </a:p>
          <a:p>
            <a:endParaRPr lang="ru-RU" dirty="0"/>
          </a:p>
        </p:txBody>
      </p:sp>
      <p:pic>
        <p:nvPicPr>
          <p:cNvPr id="1026" name="Picture 2" descr="D:\Рабочй стол\реабилитационные центры\IMG_20151217_12170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80" t="11542" r="4626" b="19004"/>
          <a:stretch/>
        </p:blipFill>
        <p:spPr bwMode="auto">
          <a:xfrm>
            <a:off x="-16630" y="4666469"/>
            <a:ext cx="3134995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реабилитационные центры\IMG_20151217_12213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6" t="18678" b="11942"/>
          <a:stretch/>
        </p:blipFill>
        <p:spPr bwMode="auto">
          <a:xfrm>
            <a:off x="5802514" y="4581128"/>
            <a:ext cx="3341486" cy="198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Рабочй стол\реабилитационные центры\IMG_20151217_12145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720475"/>
            <a:ext cx="2448272" cy="1836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Рабочй стол\реабилитационные центры\IMG_20151217_12103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74" r="35718" b="21990"/>
          <a:stretch/>
        </p:blipFill>
        <p:spPr bwMode="auto">
          <a:xfrm>
            <a:off x="3707904" y="1279857"/>
            <a:ext cx="5155988" cy="3172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70399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«Знакомимся с людьми, которые не видят и не слышат»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«Знакомимся с людьми, которые не видят и не слышат» </dc:title>
  <dc:creator>USER</dc:creator>
  <cp:lastModifiedBy>USER</cp:lastModifiedBy>
  <cp:revision>1</cp:revision>
  <dcterms:created xsi:type="dcterms:W3CDTF">2015-12-28T06:26:07Z</dcterms:created>
  <dcterms:modified xsi:type="dcterms:W3CDTF">2015-12-28T06:26:23Z</dcterms:modified>
</cp:coreProperties>
</file>